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82" r:id="rId26"/>
    <p:sldId id="283" r:id="rId27"/>
    <p:sldId id="284" r:id="rId28"/>
    <p:sldId id="285" r:id="rId29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1" d="100"/>
          <a:sy n="61" d="100"/>
        </p:scale>
        <p:origin x="710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E19299D-133F-0DD4-0112-EDDC291D6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0578" y="2209799"/>
            <a:ext cx="4419600" cy="444886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7858</TotalTime>
  <Words>0</Words>
  <Application>Microsoft Office PowerPoint</Application>
  <PresentationFormat>Personalizado</PresentationFormat>
  <Paragraphs>0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Carolina</dc:creator>
  <cp:lastModifiedBy>Carolina SANTACRUZ</cp:lastModifiedBy>
  <cp:revision>2</cp:revision>
  <dcterms:created xsi:type="dcterms:W3CDTF">2006-08-16T00:00:00Z</dcterms:created>
  <dcterms:modified xsi:type="dcterms:W3CDTF">2026-05-28T13:38:42Z</dcterms:modified>
</cp:coreProperties>
</file>